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Playfair Display"/>
      <p:regular r:id="rId24"/>
      <p:bold r:id="rId25"/>
      <p:italic r:id="rId26"/>
      <p:boldItalic r:id="rId27"/>
    </p:embeddedFont>
    <p:embeddedFont>
      <p:font typeface="Droid Sans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PlayfairDisplay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layfairDisplay-italic.fntdata"/><Relationship Id="rId25" Type="http://schemas.openxmlformats.org/officeDocument/2006/relationships/font" Target="fonts/PlayfairDisplay-bold.fntdata"/><Relationship Id="rId28" Type="http://schemas.openxmlformats.org/officeDocument/2006/relationships/font" Target="fonts/DroidSans-regular.fntdata"/><Relationship Id="rId27" Type="http://schemas.openxmlformats.org/officeDocument/2006/relationships/font" Target="fonts/PlayfairDisplay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DroidSans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Relationship Id="rId4" Type="http://schemas.openxmlformats.org/officeDocument/2006/relationships/image" Target="../media/image0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g"/><Relationship Id="rId4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8.jpg"/><Relationship Id="rId4" Type="http://schemas.openxmlformats.org/officeDocument/2006/relationships/image" Target="../media/image0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7.jpg"/><Relationship Id="rId4" Type="http://schemas.openxmlformats.org/officeDocument/2006/relationships/image" Target="../media/image0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thebalance.com/the-federal-reserve-system-and-its-function-3306001" TargetMode="External"/><Relationship Id="rId4" Type="http://schemas.openxmlformats.org/officeDocument/2006/relationships/hyperlink" Target="https://www.thebalance.com/what-is-economic-growth-3306014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Federal Reserve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 Ethan Stansbury and Josh Stevenson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Roles of Various Federal Banks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238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Playfair Display"/>
              <a:buChar char="-"/>
            </a:pPr>
            <a:r>
              <a:rPr lang="en" sz="1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There are 12 federal reserve banks that fund their region of the U.S</a:t>
            </a:r>
          </a:p>
          <a:p>
            <a:pPr indent="-3238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Playfair Display"/>
              <a:buChar char="-"/>
            </a:pPr>
            <a:r>
              <a:rPr lang="en" sz="1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Located in: Boston, New York, Philadelphia, Cleveland, Richmond, Atlanta, Chicago, St. Louis, Minneapolis, Kansas City, Dallas and San Francisco</a:t>
            </a:r>
          </a:p>
          <a:p>
            <a:pPr indent="-3238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Playfair Display"/>
              <a:buChar char="-"/>
            </a:pPr>
            <a:r>
              <a:rPr lang="en" sz="1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Reserve banks aid other banks within area and the treasury - process transactions, store money , Handle Treasury payments, assist the treasury with management of funds and sell government securities. </a:t>
            </a:r>
          </a:p>
        </p:txBody>
      </p:sp>
      <p:pic>
        <p:nvPicPr>
          <p:cNvPr descr="Image result for 12 federal reserve banks"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5150" y="3375525"/>
            <a:ext cx="3587625" cy="1638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Fed Chairman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➢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Janet Yellen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➢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Served as Vice chair to Ben Bernanke (2010-2014)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➢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First Women to ever hold the position Chairman of the Federal Reserve</a:t>
            </a:r>
          </a:p>
        </p:txBody>
      </p:sp>
      <p:pic>
        <p:nvPicPr>
          <p:cNvPr descr="Image result for ben bernanke"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550" y="3429000"/>
            <a:ext cx="2657475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janet yellen" id="141" name="Shape 1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2475" y="3571875"/>
            <a:ext cx="2905125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A Chairman is Nominated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The nominees for chair and vice-chair may be chosen by the President from among the sitting Governors for four-year terms; 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Approved by Senate before confirmed</a:t>
            </a:r>
          </a:p>
        </p:txBody>
      </p:sp>
      <p:pic>
        <p:nvPicPr>
          <p:cNvPr descr="Image result for president nominates chairman of federal reserve"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8624" y="2693200"/>
            <a:ext cx="3503125" cy="2331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Board of </a:t>
            </a:r>
            <a:r>
              <a:rPr lang="en"/>
              <a:t>Governors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 board of governors is a several-member group that oversees or manages the running of an institution.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7 Spots for Federal Reserve (14 Year Term) (Can’t be reelected if full term served)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All nominated by same process (President and then senate)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Current Members: Janet Yellen Stanley Fischer Daniel Tarullo Jarome H. Powell Lael Brainard and  two vacant seats</a:t>
            </a:r>
            <a:br>
              <a:rPr lang="en"/>
            </a:br>
          </a:p>
        </p:txBody>
      </p:sp>
      <p:pic>
        <p:nvPicPr>
          <p:cNvPr descr="Image result for board of governors federal reserve"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8400" y="516275"/>
            <a:ext cx="3430725" cy="1857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Criticisms</a:t>
            </a:r>
            <a:r>
              <a:rPr lang="en"/>
              <a:t> of the Fed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Actions are not transparent to the public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Heavily focused on saving larger corporations but does not favor smaller industries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Appointment </a:t>
            </a:r>
            <a:r>
              <a:rPr lang="en"/>
              <a:t>process</a:t>
            </a:r>
            <a:r>
              <a:rPr lang="en"/>
              <a:t> isn’t democratic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criticism of the federal reserve"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4424" y="2763475"/>
            <a:ext cx="2934574" cy="220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Let’s see what you know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299375" y="189252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https://play.kahoot.it/#/k/26b3ef79-d9c0-4e3d-9fd1-ffbff2ea89d1</a:t>
            </a:r>
          </a:p>
        </p:txBody>
      </p:sp>
      <p:pic>
        <p:nvPicPr>
          <p:cNvPr descr="Image result for kahoot"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350" y="2725900"/>
            <a:ext cx="3673950" cy="205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 Video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1565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https://www.youtube.com/watch?v=0lN2EBBpKJE</a:t>
            </a:r>
          </a:p>
        </p:txBody>
      </p:sp>
      <p:pic>
        <p:nvPicPr>
          <p:cNvPr descr="Image result for federal reserve"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6875" y="738725"/>
            <a:ext cx="3145875" cy="3145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federal reserve" id="76" name="Shape 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475" y="2715626"/>
            <a:ext cx="4789399" cy="208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History of the Federal Reserve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❖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First Bank of the United States (1791-1811)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❖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Second Bank of the United States (1816-1836)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  <a:buChar char="➢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Ended by Andrew Jackson (1833), Us Lacked a bank for a while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❖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Panic of 1907 (stock market fell 50%)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  <a:buChar char="❖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Third Bank System Federal Reserve (1913-Present Day)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  <a:buChar char="➢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Needed intervention of J.P. Morgan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  <a:buChar char="➢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Created New system for distribution of Money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descr="Image result for when did andrew jackson eliminate the federal reserve"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7200" y="337024"/>
            <a:ext cx="1865967" cy="2861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jp morgan" id="84" name="Shape 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7200" y="3198175"/>
            <a:ext cx="1865975" cy="180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Implementation and Purpose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Federal Reserve Act signed by Woodrow Wilson in 1913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Two goals: maximize employment, stabilize prices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Mostly independent from federal government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Control over money supply</a:t>
            </a:r>
          </a:p>
        </p:txBody>
      </p:sp>
      <p:pic>
        <p:nvPicPr>
          <p:cNvPr descr="Image result for woodrow wilson"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7975" y="1790112"/>
            <a:ext cx="2292750" cy="2968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Differences between Federal Reserve and Treasury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Treasury manages expenditures and revenue of the federal government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Under executive branch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Creates physical Money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Federal Reserve is the central bank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Separate from Executive</a:t>
            </a:r>
          </a:p>
          <a:p>
            <a:pPr indent="-228600" lvl="1" marL="9144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Controls monetary policy</a:t>
            </a:r>
          </a:p>
        </p:txBody>
      </p:sp>
      <p:pic>
        <p:nvPicPr>
          <p:cNvPr descr="Image result for federal reserve"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7875" y="2519500"/>
            <a:ext cx="2543175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treasury" id="99" name="Shape 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0600" y="3724050"/>
            <a:ext cx="2361174" cy="125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Role of the Federal Reserve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109250" y="1899850"/>
            <a:ext cx="8222100" cy="224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Regulates financial institutions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Can Make Loans to Treasury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Controls interest rates (Federal Funds Rate)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Acts as a last resort to save businesses from going under</a:t>
            </a:r>
          </a:p>
        </p:txBody>
      </p:sp>
      <p:pic>
        <p:nvPicPr>
          <p:cNvPr descr="Image result for federal reserve last resort"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3322" y="538912"/>
            <a:ext cx="2370852" cy="347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Reasons for Controlling Interest Rates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Controls how much currency circulates at one time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Low interest rates lead to lots of borrowing, eventual inflation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Playfair Display"/>
            </a:pPr>
            <a:r>
              <a:rPr lang="en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High interest rates reduces borrowing to decrease inflation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high and low interest rates"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1925" y="2953625"/>
            <a:ext cx="3458299" cy="1838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Federal Fund Rate  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0200" lvl="0" marL="457200" rtl="0">
              <a:spcBef>
                <a:spcPts val="0"/>
              </a:spcBef>
              <a:buClr>
                <a:srgbClr val="222222"/>
              </a:buClr>
              <a:buSzPct val="100000"/>
              <a:buFont typeface="Droid Sans"/>
              <a:buChar char="●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The Fed funds rate is the interest rate banks charge each other to lend Federal Reserve funds overnight. </a:t>
            </a:r>
          </a:p>
          <a:p>
            <a:pPr indent="-330200" lvl="0" marL="457200" rtl="0">
              <a:spcBef>
                <a:spcPts val="0"/>
              </a:spcBef>
              <a:buClr>
                <a:srgbClr val="222222"/>
              </a:buClr>
              <a:buSzPct val="100000"/>
              <a:buFont typeface="Droid Sans"/>
              <a:buChar char="●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Based on Reserve amount</a:t>
            </a:r>
          </a:p>
          <a:p>
            <a:pPr indent="-330200" lvl="0" marL="457200" rtl="0">
              <a:spcBef>
                <a:spcPts val="0"/>
              </a:spcBef>
              <a:buClr>
                <a:srgbClr val="222222"/>
              </a:buClr>
              <a:buSzPct val="100000"/>
              <a:buFont typeface="Droid Sans"/>
              <a:buChar char="●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Lends based on how much currency they possess, doesn’t lend all of the reserve at once</a:t>
            </a:r>
          </a:p>
          <a:p>
            <a:pPr indent="-330200" lvl="0" marL="457200" rtl="0">
              <a:spcBef>
                <a:spcPts val="0"/>
              </a:spcBef>
              <a:buClr>
                <a:srgbClr val="222222"/>
              </a:buClr>
              <a:buSzPct val="100000"/>
              <a:buFont typeface="Droid Sans"/>
              <a:buChar char="●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The 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  <a:hlinkClick r:id="rId3"/>
              </a:rPr>
              <a:t>Federal Reserve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uses the Fed funds rate as a tool to control U.S. 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  <a:hlinkClick r:id="rId4"/>
              </a:rPr>
              <a:t>economic growth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	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Happens in a Crisis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Caused by: Poor </a:t>
            </a:r>
            <a:r>
              <a:rPr lang="en"/>
              <a:t>Management</a:t>
            </a:r>
            <a:r>
              <a:rPr lang="en"/>
              <a:t> of risk, dependency on short term Funding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Lender of last resort powers - For financial stability: Central banks provide liquidity (short-term loans) to financial institutions or markets to help calm financial panics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 of “Discount window” to provide aid at lowest interest rates as a means to keep economy afloat, borrows from other sources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panic"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4050" y="3972850"/>
            <a:ext cx="344805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